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3" r:id="rId3"/>
    <p:sldId id="284" r:id="rId4"/>
    <p:sldId id="285" r:id="rId5"/>
    <p:sldId id="279" r:id="rId6"/>
    <p:sldId id="269" r:id="rId7"/>
    <p:sldId id="263" r:id="rId8"/>
    <p:sldId id="277" r:id="rId9"/>
    <p:sldId id="267" r:id="rId10"/>
    <p:sldId id="261" r:id="rId11"/>
    <p:sldId id="275" r:id="rId12"/>
    <p:sldId id="282" r:id="rId13"/>
    <p:sldId id="259" r:id="rId14"/>
    <p:sldId id="273" r:id="rId15"/>
    <p:sldId id="265" r:id="rId16"/>
    <p:sldId id="28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5" autoAdjust="0"/>
    <p:restoredTop sz="94715" autoAdjust="0"/>
  </p:normalViewPr>
  <p:slideViewPr>
    <p:cSldViewPr snapToGrid="0" snapToObjects="1">
      <p:cViewPr>
        <p:scale>
          <a:sx n="54" d="100"/>
          <a:sy n="54" d="100"/>
        </p:scale>
        <p:origin x="-2672" y="-8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C01C-F562-E940-A803-2D3CF3601CAC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9618F-9F3E-4E41-B364-0A9440E74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7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12a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13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5a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85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6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4a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42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11a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4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6a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54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3a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9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10a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51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2a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24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9a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40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7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18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3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83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84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4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2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0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38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5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07EF3-0522-C74B-9485-DB3BBFD4FCE5}" type="datetimeFigureOut">
              <a:rPr lang="en-US" smtClean="0"/>
              <a:t>17/04/2014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microsoft.com/office/2007/relationships/hdphoto" Target="../media/hdphoto8.wdp"/><Relationship Id="rId6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G"/><Relationship Id="rId5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42.png"/><Relationship Id="rId5" Type="http://schemas.microsoft.com/office/2007/relationships/hdphoto" Target="../media/hdphoto10.wdp"/><Relationship Id="rId6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6" Type="http://schemas.openxmlformats.org/officeDocument/2006/relationships/image" Target="../media/image4.png"/><Relationship Id="rId7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5.wdp"/><Relationship Id="rId5" Type="http://schemas.openxmlformats.org/officeDocument/2006/relationships/image" Target="../media/image15.png"/><Relationship Id="rId6" Type="http://schemas.microsoft.com/office/2007/relationships/hdphoto" Target="../media/hdphoto6.wdp"/><Relationship Id="rId7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Polysemy Project Set 1A- Non-</a:t>
            </a:r>
            <a:r>
              <a:rPr lang="en-US" dirty="0" err="1" smtClean="0"/>
              <a:t>Polysemous</a:t>
            </a:r>
            <a:r>
              <a:rPr lang="en-US" smtClean="0"/>
              <a:t> Backwards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 up of Non-</a:t>
            </a:r>
            <a:r>
              <a:rPr lang="en-US" dirty="0" err="1" smtClean="0"/>
              <a:t>Polysemous</a:t>
            </a:r>
            <a:r>
              <a:rPr lang="en-US" dirty="0" smtClean="0"/>
              <a:t> Images with No 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ick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977" y="4086866"/>
            <a:ext cx="2924655" cy="2336799"/>
          </a:xfrm>
          <a:prstGeom prst="rect">
            <a:avLst/>
          </a:prstGeom>
        </p:spPr>
      </p:pic>
      <p:pic>
        <p:nvPicPr>
          <p:cNvPr id="6" name="Picture 5" descr="duck+by+dearbarbi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96" y="4086866"/>
            <a:ext cx="2442213" cy="2442213"/>
          </a:xfrm>
          <a:prstGeom prst="rect">
            <a:avLst/>
          </a:prstGeom>
        </p:spPr>
      </p:pic>
      <p:pic>
        <p:nvPicPr>
          <p:cNvPr id="3" name="Picture 2" descr="Francolinus_capensis_male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17" y="430171"/>
            <a:ext cx="3929678" cy="31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2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ird Hybr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33" y="317877"/>
            <a:ext cx="3221646" cy="2712626"/>
          </a:xfrm>
          <a:prstGeom prst="rect">
            <a:avLst/>
          </a:prstGeom>
        </p:spPr>
      </p:pic>
      <p:pic>
        <p:nvPicPr>
          <p:cNvPr id="5" name="Picture 4" descr="2165711-zebra-in-front-of-a-white-backgroun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" t="8807"/>
          <a:stretch/>
        </p:blipFill>
        <p:spPr>
          <a:xfrm>
            <a:off x="5593649" y="3351792"/>
            <a:ext cx="2966458" cy="2922343"/>
          </a:xfrm>
          <a:prstGeom prst="rect">
            <a:avLst/>
          </a:prstGeom>
        </p:spPr>
      </p:pic>
      <p:pic>
        <p:nvPicPr>
          <p:cNvPr id="6" name="Picture 5" descr="foal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7" b="5568"/>
          <a:stretch/>
        </p:blipFill>
        <p:spPr>
          <a:xfrm>
            <a:off x="846734" y="3642579"/>
            <a:ext cx="3164610" cy="263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80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rosted curved 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5" y="451036"/>
            <a:ext cx="2735170" cy="2735170"/>
          </a:xfrm>
          <a:prstGeom prst="rect">
            <a:avLst/>
          </a:prstGeom>
        </p:spPr>
      </p:pic>
      <p:pic>
        <p:nvPicPr>
          <p:cNvPr id="6" name="Picture 5" descr="frostedplast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77" y="3674853"/>
            <a:ext cx="2701925" cy="2813353"/>
          </a:xfrm>
          <a:prstGeom prst="rect">
            <a:avLst/>
          </a:prstGeom>
        </p:spPr>
      </p:pic>
      <p:pic>
        <p:nvPicPr>
          <p:cNvPr id="8" name="Picture 7" descr="rectangle-budget-glass-award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95" y="3674853"/>
            <a:ext cx="2813353" cy="28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93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ff-orpington-h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29" y="3952526"/>
            <a:ext cx="2160240" cy="2383465"/>
          </a:xfrm>
          <a:prstGeom prst="rect">
            <a:avLst/>
          </a:prstGeom>
        </p:spPr>
      </p:pic>
      <p:pic>
        <p:nvPicPr>
          <p:cNvPr id="3" name="Picture 2" descr="black_francolin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95" b="95269" l="4697" r="90000">
                        <a14:foregroundMark x1="32273" y1="17097" x2="32273" y2="17097"/>
                        <a14:foregroundMark x1="31818" y1="11398" x2="31818" y2="1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462" y="108401"/>
            <a:ext cx="2372752" cy="3343422"/>
          </a:xfrm>
          <a:prstGeom prst="rect">
            <a:avLst/>
          </a:prstGeom>
        </p:spPr>
      </p:pic>
      <p:pic>
        <p:nvPicPr>
          <p:cNvPr id="6" name="Picture 5" descr="09596-Mallard-duck-quacking-white-background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0"/>
          <a:stretch/>
        </p:blipFill>
        <p:spPr>
          <a:xfrm>
            <a:off x="5050868" y="3952526"/>
            <a:ext cx="3398596" cy="246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3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5441820-african-animals-1-vector-zebr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91" y="3478663"/>
            <a:ext cx="3289577" cy="2878380"/>
          </a:xfrm>
          <a:prstGeom prst="rect">
            <a:avLst/>
          </a:prstGeom>
        </p:spPr>
      </p:pic>
      <p:pic>
        <p:nvPicPr>
          <p:cNvPr id="7" name="Picture 6" descr="Zebroid - khushifairy (1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46" y="710873"/>
            <a:ext cx="3226139" cy="2575252"/>
          </a:xfrm>
          <a:prstGeom prst="rect">
            <a:avLst/>
          </a:prstGeom>
        </p:spPr>
      </p:pic>
      <p:pic>
        <p:nvPicPr>
          <p:cNvPr id="8" name="Picture 7" descr="foal with mother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38"/>
          <a:stretch/>
        </p:blipFill>
        <p:spPr>
          <a:xfrm>
            <a:off x="6017685" y="3550343"/>
            <a:ext cx="252097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97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stic gree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842" y="4021585"/>
            <a:ext cx="3184735" cy="2158154"/>
          </a:xfrm>
          <a:prstGeom prst="rect">
            <a:avLst/>
          </a:prstGeom>
        </p:spPr>
      </p:pic>
      <p:pic>
        <p:nvPicPr>
          <p:cNvPr id="5" name="Picture 4" descr="Plain glass sheet sample_cutlaserc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38" y="657489"/>
            <a:ext cx="2948933" cy="1997664"/>
          </a:xfrm>
          <a:prstGeom prst="rect">
            <a:avLst/>
          </a:prstGeom>
        </p:spPr>
      </p:pic>
      <p:pic>
        <p:nvPicPr>
          <p:cNvPr id="2" name="Picture 1" descr="Pilkington Texture Glass Arctic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3" y="4021585"/>
            <a:ext cx="3249926" cy="21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s.jpe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435" l="19014" r="81690">
                        <a14:foregroundMark x1="69366" y1="5650" x2="69366" y2="5650"/>
                        <a14:foregroundMark x1="65141" y1="3390" x2="65141" y2="3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17" r="16466"/>
          <a:stretch/>
        </p:blipFill>
        <p:spPr>
          <a:xfrm>
            <a:off x="542782" y="3857588"/>
            <a:ext cx="2928472" cy="2577295"/>
          </a:xfrm>
          <a:prstGeom prst="rect">
            <a:avLst/>
          </a:prstGeom>
        </p:spPr>
      </p:pic>
      <p:pic>
        <p:nvPicPr>
          <p:cNvPr id="7" name="Content Placeholder 8" descr="1771fowl.jpg"/>
          <p:cNvPicPr>
            <a:picLocks noGrp="1" noChangeAspect="1"/>
          </p:cNvPicPr>
          <p:nvPr>
            <p:ph idx="4294967295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4" b="98429" l="9657" r="89700">
                        <a14:foregroundMark x1="53004" y1="75286" x2="55794" y2="81286"/>
                        <a14:foregroundMark x1="55794" y1="81571" x2="49356" y2="82714"/>
                        <a14:foregroundMark x1="55150" y1="85571" x2="51288" y2="87571"/>
                        <a14:foregroundMark x1="68240" y1="87714" x2="74034" y2="89286"/>
                        <a14:foregroundMark x1="56867" y1="88286" x2="56009" y2="90143"/>
                        <a14:foregroundMark x1="66524" y1="90857" x2="70386" y2="91286"/>
                        <a14:foregroundMark x1="31545" y1="74714" x2="33047" y2="83429"/>
                        <a14:foregroundMark x1="33476" y1="84143" x2="31974" y2="87714"/>
                        <a14:foregroundMark x1="39914" y1="85286" x2="48712" y2="87571"/>
                        <a14:foregroundMark x1="48498" y1="85857" x2="42489" y2="83286"/>
                        <a14:foregroundMark x1="29828" y1="88143" x2="25322" y2="88857"/>
                        <a14:foregroundMark x1="34120" y1="88571" x2="27682" y2="89286"/>
                        <a14:backgroundMark x1="50644" y1="82714" x2="56223" y2="83143"/>
                        <a14:backgroundMark x1="44421" y1="79286" x2="44421" y2="79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45" t="2" r="-744" b="325"/>
          <a:stretch/>
        </p:blipFill>
        <p:spPr>
          <a:xfrm>
            <a:off x="6719053" y="3857588"/>
            <a:ext cx="1837765" cy="2716530"/>
          </a:xfrm>
        </p:spPr>
      </p:pic>
      <p:pic>
        <p:nvPicPr>
          <p:cNvPr id="6" name="Picture 5" descr="weird chicke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92" y="602486"/>
            <a:ext cx="3071907" cy="278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net jup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762000"/>
            <a:ext cx="7152286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d-squirrel1_1505219c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22" b="100000" l="31739" r="89783">
                        <a14:backgroundMark x1="78478" y1="88194" x2="78478" y2="88194"/>
                        <a14:backgroundMark x1="77391" y1="93403" x2="77391" y2="93403"/>
                        <a14:backgroundMark x1="83913" y1="80208" x2="83913" y2="8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62" r="2902"/>
          <a:stretch/>
        </p:blipFill>
        <p:spPr>
          <a:xfrm>
            <a:off x="5855459" y="3970261"/>
            <a:ext cx="2935976" cy="2537658"/>
          </a:xfrm>
          <a:prstGeom prst="rect">
            <a:avLst/>
          </a:prstGeom>
        </p:spPr>
      </p:pic>
      <p:pic>
        <p:nvPicPr>
          <p:cNvPr id="3" name="Picture 2" descr="18358-Black-and-white-rabbit-white-background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31" y="3492025"/>
            <a:ext cx="3107242" cy="3179236"/>
          </a:xfrm>
          <a:prstGeom prst="rect">
            <a:avLst/>
          </a:prstGeom>
        </p:spPr>
      </p:pic>
      <p:pic>
        <p:nvPicPr>
          <p:cNvPr id="7" name="Picture 6" descr="snowy_abert_2.jp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9569" r="75046">
                        <a14:backgroundMark x1="33681" y1="86111" x2="33681" y2="8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84" r="19269"/>
          <a:stretch/>
        </p:blipFill>
        <p:spPr>
          <a:xfrm>
            <a:off x="3558370" y="339398"/>
            <a:ext cx="2297089" cy="303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38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-sauropod-dinosaur-Cam-0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55" y="3826955"/>
            <a:ext cx="4261336" cy="2556802"/>
          </a:xfrm>
          <a:prstGeom prst="rect">
            <a:avLst/>
          </a:prstGeom>
        </p:spPr>
      </p:pic>
      <p:pic>
        <p:nvPicPr>
          <p:cNvPr id="7" name="Picture 6" descr="tricera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59" y="861013"/>
            <a:ext cx="4573730" cy="2091681"/>
          </a:xfrm>
          <a:prstGeom prst="rect">
            <a:avLst/>
          </a:prstGeom>
        </p:spPr>
      </p:pic>
      <p:pic>
        <p:nvPicPr>
          <p:cNvPr id="8" name="Picture 7" descr="greyrhinoceros-4785986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9" y="3711485"/>
            <a:ext cx="3858875" cy="267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3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ors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1"/>
          <a:stretch/>
        </p:blipFill>
        <p:spPr>
          <a:xfrm>
            <a:off x="2884801" y="598615"/>
            <a:ext cx="3282271" cy="2433510"/>
          </a:xfrm>
          <a:prstGeom prst="rect">
            <a:avLst/>
          </a:prstGeom>
        </p:spPr>
      </p:pic>
      <p:pic>
        <p:nvPicPr>
          <p:cNvPr id="4" name="Picture 3" descr="Zebra_eating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8"/>
          <a:stretch/>
        </p:blipFill>
        <p:spPr>
          <a:xfrm>
            <a:off x="4997803" y="3975858"/>
            <a:ext cx="3631994" cy="2426458"/>
          </a:xfrm>
          <a:prstGeom prst="rect">
            <a:avLst/>
          </a:prstGeom>
        </p:spPr>
      </p:pic>
      <p:pic>
        <p:nvPicPr>
          <p:cNvPr id="5" name="Picture 4" descr="shetland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5"/>
          <a:stretch/>
        </p:blipFill>
        <p:spPr>
          <a:xfrm>
            <a:off x="808766" y="3975858"/>
            <a:ext cx="3013837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1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hmad-gla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37" y="651654"/>
            <a:ext cx="3123334" cy="2051283"/>
          </a:xfrm>
          <a:prstGeom prst="rect">
            <a:avLst/>
          </a:prstGeom>
        </p:spPr>
      </p:pic>
      <p:pic>
        <p:nvPicPr>
          <p:cNvPr id="3" name="Picture 2" descr="plastic_sheet__73329_zoo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0" y="3761133"/>
            <a:ext cx="3218256" cy="2413692"/>
          </a:xfrm>
          <a:prstGeom prst="rect">
            <a:avLst/>
          </a:prstGeom>
        </p:spPr>
      </p:pic>
      <p:pic>
        <p:nvPicPr>
          <p:cNvPr id="4" name="Picture 3" descr="Transparent-Polypropylene-Plastic-Sheet_XL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06"/>
          <a:stretch/>
        </p:blipFill>
        <p:spPr>
          <a:xfrm>
            <a:off x="5174447" y="3761133"/>
            <a:ext cx="3174999" cy="241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17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uc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1" b="100000" l="1266" r="98192">
                        <a14:foregroundMark x1="59675" y1="39236" x2="59675" y2="39236"/>
                        <a14:foregroundMark x1="78119" y1="3819" x2="78119" y2="3819"/>
                        <a14:backgroundMark x1="26763" y1="93576" x2="26763" y2="93576"/>
                        <a14:backgroundMark x1="41591" y1="96007" x2="41591" y2="96007"/>
                        <a14:backgroundMark x1="46112" y1="87153" x2="46112" y2="871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791" y="3877734"/>
            <a:ext cx="2471090" cy="2573866"/>
          </a:xfrm>
          <a:prstGeom prst="rect">
            <a:avLst/>
          </a:prstGeom>
        </p:spPr>
      </p:pic>
      <p:pic>
        <p:nvPicPr>
          <p:cNvPr id="4" name="Picture 3" descr="pheasant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917" y1="21667" x2="32917" y2="21667"/>
                        <a14:foregroundMark x1="40833" y1="20833" x2="40833" y2="20833"/>
                        <a14:backgroundMark x1="76667" y1="64167" x2="76667" y2="64167"/>
                        <a14:backgroundMark x1="17083" y1="79167" x2="17083" y2="79167"/>
                        <a14:backgroundMark x1="40000" y1="84583" x2="40000" y2="84583"/>
                        <a14:backgroundMark x1="29167" y1="83333" x2="29167" y2="83333"/>
                        <a14:backgroundMark x1="47083" y1="85417" x2="47083" y2="85417"/>
                        <a14:backgroundMark x1="72083" y1="73333" x2="72083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35" y="519297"/>
            <a:ext cx="3106210" cy="3106210"/>
          </a:xfrm>
          <a:prstGeom prst="rect">
            <a:avLst/>
          </a:prstGeom>
        </p:spPr>
      </p:pic>
      <p:pic>
        <p:nvPicPr>
          <p:cNvPr id="5" name="Picture 4" descr="chicken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37" y="3601990"/>
            <a:ext cx="3307460" cy="325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4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zebra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64" y="3922560"/>
            <a:ext cx="3209676" cy="2506185"/>
          </a:xfrm>
          <a:prstGeom prst="rect">
            <a:avLst/>
          </a:prstGeom>
        </p:spPr>
      </p:pic>
      <p:pic>
        <p:nvPicPr>
          <p:cNvPr id="2" name="Picture 1" descr="zorse fen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96" y="571970"/>
            <a:ext cx="3341580" cy="2506185"/>
          </a:xfrm>
          <a:prstGeom prst="rect">
            <a:avLst/>
          </a:prstGeom>
        </p:spPr>
      </p:pic>
      <p:pic>
        <p:nvPicPr>
          <p:cNvPr id="4" name="Picture 3" descr="TinselFoalRigh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48" y="3641177"/>
            <a:ext cx="3675864" cy="293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50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ea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8" y="4021855"/>
            <a:ext cx="2133437" cy="2298704"/>
          </a:xfrm>
          <a:prstGeom prst="rect">
            <a:avLst/>
          </a:prstGeom>
        </p:spPr>
      </p:pic>
      <p:pic>
        <p:nvPicPr>
          <p:cNvPr id="5" name="Picture 4" descr="acrylic_color_transparent-x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65" y="492320"/>
            <a:ext cx="2871530" cy="2404906"/>
          </a:xfrm>
          <a:prstGeom prst="rect">
            <a:avLst/>
          </a:prstGeom>
        </p:spPr>
      </p:pic>
      <p:pic>
        <p:nvPicPr>
          <p:cNvPr id="8" name="Picture 7" descr="pvc_foam_board_2_j1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80" y="4117716"/>
            <a:ext cx="2899025" cy="22028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3627" y="2665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6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6672</TotalTime>
  <Words>49</Words>
  <Application>Microsoft Macintosh PowerPoint</Application>
  <PresentationFormat>On-screen Show (4:3)</PresentationFormat>
  <Paragraphs>22</Paragraphs>
  <Slides>16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Polysemy Project Set 1A- Non-Polysemous Backwards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Polysemy Project</dc:title>
  <dc:creator>Stephen C</dc:creator>
  <cp:lastModifiedBy>Stephen C</cp:lastModifiedBy>
  <cp:revision>84</cp:revision>
  <dcterms:created xsi:type="dcterms:W3CDTF">2014-03-05T17:12:35Z</dcterms:created>
  <dcterms:modified xsi:type="dcterms:W3CDTF">2014-04-17T12:07:46Z</dcterms:modified>
</cp:coreProperties>
</file>